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7EE0-079F-445C-8722-9480E8F378A7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9EE6C-D5E9-4683-9167-5F5120AF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7EE0-079F-445C-8722-9480E8F378A7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9EE6C-D5E9-4683-9167-5F5120AF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99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7EE0-079F-445C-8722-9480E8F378A7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9EE6C-D5E9-4683-9167-5F5120AF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7EE0-079F-445C-8722-9480E8F378A7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9EE6C-D5E9-4683-9167-5F5120AF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06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7EE0-079F-445C-8722-9480E8F378A7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9EE6C-D5E9-4683-9167-5F5120AF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2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7EE0-079F-445C-8722-9480E8F378A7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9EE6C-D5E9-4683-9167-5F5120AF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6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7EE0-079F-445C-8722-9480E8F378A7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9EE6C-D5E9-4683-9167-5F5120AF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7EE0-079F-445C-8722-9480E8F378A7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9EE6C-D5E9-4683-9167-5F5120AF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9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7EE0-079F-445C-8722-9480E8F378A7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9EE6C-D5E9-4683-9167-5F5120AF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6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7EE0-079F-445C-8722-9480E8F378A7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9EE6C-D5E9-4683-9167-5F5120AF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46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7EE0-079F-445C-8722-9480E8F378A7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9EE6C-D5E9-4683-9167-5F5120AF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29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67EE0-079F-445C-8722-9480E8F378A7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9EE6C-D5E9-4683-9167-5F5120AF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3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482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159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5461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852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0725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4956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0762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8339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276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857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318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093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6146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3966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583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879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4838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7369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4721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6453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01041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4741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069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6150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5264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16761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86978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84419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50790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53448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8328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42431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9406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18235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6081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68918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4367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55928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63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27656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72176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89566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93967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51622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9106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4488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22114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18300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43291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19082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61311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0312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0269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7331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7888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7207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Basem</dc:creator>
  <cp:lastModifiedBy>Basem</cp:lastModifiedBy>
  <cp:revision>1</cp:revision>
  <dcterms:created xsi:type="dcterms:W3CDTF">2014-11-04T18:01:06Z</dcterms:created>
  <dcterms:modified xsi:type="dcterms:W3CDTF">2014-11-04T18:07:26Z</dcterms:modified>
</cp:coreProperties>
</file>